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12192000" cy="6858000"/>
  <p:notesSz cx="6858000" cy="12192000"/>
  <p:custDataLst>
    <p:tags r:id="rId41"/>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1.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0a5fb3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环境问题的产生</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6ac990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环境问题的危害</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f72d8b3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环境问题及其危害</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13.jpeg"/><Relationship Id="rId1" Type="http://schemas.openxmlformats.org/officeDocument/2006/relationships/image" Target="../media/image1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1a31080e0?vop=1&amp;pid=2289b672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本题考查人类活动对环境问题的影响。根据图示，7—8月大通湖总磷浓度出现次高峰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季是农作物生长的高峰期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，农业活动频繁，化肥和农药使用量增加，导致总磷浓度升高，A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、商业、交通运输业的生产强度在7—8月一般不会明显增强，B、C、D错误。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e948abafe?pid=2289b672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大通湖总磷浓度下降的主要原因可能是(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e948abafe.bracket?pid=2289b6721&amp;color=0,0,0&amp;vpa=4&amp;vtp=1"/>
          <p:cNvSpPr/>
          <p:nvPr/>
        </p:nvSpPr>
        <p:spPr>
          <a:xfrm>
            <a:off x="646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2_2#e948abafe?pid=2289b6721&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①河湖连通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，生态功能恢复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，湖水蒸发加剧</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控源降磷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，减少含磷物质进入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，稀释作用增强</a:t>
            </a:r>
            <a:endParaRPr lang="en-US" altLang="zh-CN" sz="2000" dirty="0"/>
          </a:p>
        </p:txBody>
      </p:sp>
      <p:sp>
        <p:nvSpPr>
          <p:cNvPr id="5" name="QC_6_BD.12_3#e948abafe.choices?pid=2289b6721&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e948abafe?vop=1&amp;pid=2289b672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本题考查环境问题的治理。河湖连通，生态功能恢复，可以改善湖泊水质，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降低总磷浓度，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正确；全球气候变暖，湖水蒸发加剧，这通常会导致湖水变少，总磷浓度上升，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错误；近年来，大通湖总磷浓度下降，可能是由于政府加强了对污染源的管控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，减少了污染物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，从而使得总磷浓度下降，③正确；降水增加，稀释作用增强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，虽然可以暂时降低总磷浓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，但降水条件相对稳定，不是近年来大通湖总磷浓度下降的主要原因，④错误。故选B。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2#e948abafe?vop=1&amp;pid=2289b6721&amp;color=0,0,0&amp;mp=1&amp;vtp=1&amp;bt=1&amp;bbb=1&amp;hb=1"/>
          <p:cNvSpPr/>
          <p:nvPr/>
        </p:nvSpPr>
        <p:spPr>
          <a:xfrm>
            <a:off x="722376" y="972000"/>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【方法总结】水体污染程度的影响因素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1）污染源：排放的污染物越多，污染程度越高。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2）水体水量：受补给水量、支流、流域面积等因素的影响。水量多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，自净能力强且单位水体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的污染物浓度低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，污染程度低；反之，污染程度高。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3）水体的流动性：水体流动速度快，污染物容易扩散，不易沉降，污染程度低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，但污染范围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；反之，污染程度高。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4）水体的开放性：水体开放，利于污染物扩散，污染程度低；水体封闭，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不利于污染物扩散，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2a6a5e983?pid=06ac9906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[河北邯郸十校2024高二联考]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昆虫是自然界种群最丰富的动物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据研究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近几年昆虫灭绝的速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度是爬行动物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哺乳动物和鸟类的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已有近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濒临灭绝</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的种类正在减少</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目前昆虫数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量正以每年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的速度急剧减少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这意味着所有的昆虫可能在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世纪末消失</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这将造成自然生态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系统崩溃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6_BD.16_1#3ef86b6e6?pid=2a6a5e983&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昆虫数量锐减可能对人类活动产生的影响是(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17_1#3ef86b6e6.bracket?pid=2a6a5e983&amp;color=0,0,0&amp;vpa=5&amp;vtp=1"/>
          <p:cNvSpPr/>
          <p:nvPr/>
        </p:nvSpPr>
        <p:spPr>
          <a:xfrm>
            <a:off x="5946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16_2#3ef86b6e6.choices?pid=2a6a5e983&amp;color=0,0,0&amp;vtp=1&amp;bbb=1"/>
          <p:cNvSpPr/>
          <p:nvPr/>
        </p:nvSpPr>
        <p:spPr>
          <a:xfrm>
            <a:off x="722376" y="3240855"/>
            <a:ext cx="10753344" cy="405003"/>
          </a:xfrm>
          <a:prstGeom prst="rect">
            <a:avLst/>
          </a:prstGeom>
          <a:noFill/>
        </p:spPr>
        <p:txBody>
          <a:bodyPr wrap="none" lIns="0" tIns="0" rIns="0" bIns="0" rtlCol="0" anchor="t"/>
          <a:lstStyle/>
          <a:p>
            <a:pPr latinLnBrk="1">
              <a:lnSpc>
                <a:spcPts val="3600"/>
              </a:lnSpc>
              <a:tabLst>
                <a:tab pos="2824480" algn="l"/>
                <a:tab pos="5356860" algn="l"/>
                <a:tab pos="8155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.社会系统崩溃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B.食物链中断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C.人类文明倒退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.农业产量下降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3ef86b6e6?vop=1&amp;pid=2a6a5e98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本题考查环境问题对人类活动的影响。昆虫可以帮助部分农作物授粉，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保证农作物产量；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某些昆虫还能提供重要产品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，如蜜、丝、蜡等，昆虫数量锐减，可能会导致农业产量下降，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。不会使社会系统崩溃、人类文明倒退，A、C错误。昆虫数量锐减让许多吃昆虫的鸟类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、两栖动物、鱼类等受到严重影响，但不会造成所有食物链中断，B错误。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9_1#6d9c72b7f?pid=06ac9906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[江苏苏州大学附属中学2025高二月考]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光化学烟雾是氮氧化物及碳氢化合物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在阳光照射下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发生一系列光化学反应所形成的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兰州市西固区地处黄河河谷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城区海拔在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1500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米左右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有石油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化工厂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化肥厂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火电厂等数十家大型企业组成的工厂区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二十世纪七八十年代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西固区成为我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国首例光化学烟雾污染区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20_1#164dd1ee4?pid=6d9c72b7f&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西固区光化学烟雾形成的自然条件是(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1_1#164dd1ee4.bracket?pid=6d9c72b7f&amp;color=0,0,0&amp;vpa=6&amp;vtp=1"/>
          <p:cNvSpPr/>
          <p:nvPr/>
        </p:nvSpPr>
        <p:spPr>
          <a:xfrm>
            <a:off x="5197539" y="27836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20_2#164dd1ee4.choices?pid=6d9c72b7f&amp;color=0,0,0&amp;vtp=1&amp;bbb=1"/>
          <p:cNvSpPr/>
          <p:nvPr/>
        </p:nvSpPr>
        <p:spPr>
          <a:xfrm>
            <a:off x="722376" y="32464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A.地形闭塞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，污染物扩散困难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.城市交通量大，尾气排放多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.太阳辐射强烈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，对流旺盛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.黄河岸边，水汽供应充足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2_1#164dd1ee4?vop=1&amp;pid=6d9c72b7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本题考查环境问题产生的原因。城市交通量大，尾气排放多不属于自然条件，B错误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固区地处河谷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，地形封闭，大气流通不畅，污染物易大量聚集，且河谷地区地形逆温多发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对流运动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，污染物难以扩散，城区海拔高，光照强，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为光化学烟雾的形成提供了充分的自然条件，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正确，C错误；光化学烟雾的形成与水汽关系不大，D错误。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3_1#97ff3f7d3?pid=6d9c72b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西固区光化学烟雾带来的危害有(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4_1#97ff3f7d3.bracket?pid=6d9c72b7f&amp;color=0,0,0&amp;vpa=7&amp;vtp=1"/>
          <p:cNvSpPr/>
          <p:nvPr/>
        </p:nvSpPr>
        <p:spPr>
          <a:xfrm>
            <a:off x="468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23_2#97ff3f7d3.choices?pid=6d9c72b7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A.滚滚黄沙卷地赤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，昏昏黑障蔽天晴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.城市尚余三伏热，秋光先到野人家</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.雾茫茫，眼难睁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，人不伤心泪长流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.大河里浊浪滚滚，水面上垃圾缤纷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97ff3f7d3?vop=1&amp;pid=6d9c72b7f&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本题考查环境污染的危害。</a:t>
            </a:r>
            <a:endParaRPr lang="en-US" altLang="zh-CN" sz="2200" dirty="0"/>
          </a:p>
        </p:txBody>
      </p:sp>
      <p:graphicFrame>
        <p:nvGraphicFramePr>
          <p:cNvPr id="20" name="QC_6_AS.25_2#97ff3f7d3?colgroup=33,6&amp;vop=1&amp;pid=6d9c72b7f&amp;color=0,0,0&amp;vtp=1&amp;bbb=1"/>
          <p:cNvGraphicFramePr>
            <a:graphicFrameLocks noGrp="1"/>
          </p:cNvGraphicFramePr>
          <p:nvPr/>
        </p:nvGraphicFramePr>
        <p:xfrm>
          <a:off x="722376" y="1545913"/>
          <a:ext cx="10725912" cy="1705356"/>
        </p:xfrm>
        <a:graphic>
          <a:graphicData uri="http://schemas.openxmlformats.org/drawingml/2006/table">
            <a:tbl>
              <a:tblPr/>
              <a:tblGrid>
                <a:gridCol w="8814816"/>
                <a:gridCol w="1911096"/>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“滚滚黄沙卷地赤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昏昏黑障蔽天晴”描写的是沙尘暴产生的危害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“城市尚余三伏热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秋光先到野人家”描写的是城市的热岛效应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“雾茫茫</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眼难睁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人不伤心泪长流”描写的是光化学烟雾带来的危害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“大河里浊浪滚滚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水面上垃圾缤纷”描写的是水污染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f77532ef.fixed?pid=f72d8b383&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f77532ef.fixed?pid=f72d8b38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环境问题及其危害</a:t>
            </a:r>
            <a:endParaRPr lang="en-US" altLang="zh-CN" sz="4400" dirty="0"/>
          </a:p>
        </p:txBody>
      </p:sp>
      <p:pic>
        <p:nvPicPr>
          <p:cNvPr id="4" name="C_3#7f77532ef.fixed?pid=f72d8b38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f77532ef.fixed?pid=f72d8b38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0b0f12a0.fixed?pid=f72d8b383&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90b0f12a0.fixed?pid=f72d8b38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环境问题及其危害</a:t>
            </a:r>
            <a:endParaRPr lang="en-US" altLang="zh-CN" sz="4400" dirty="0"/>
          </a:p>
        </p:txBody>
      </p:sp>
      <p:pic>
        <p:nvPicPr>
          <p:cNvPr id="4" name="C_3#90b0f12a0.fixed?pid=f72d8b38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0b0f12a0.fixed?pid=f72d8b38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1#85e98e43f?pid=90b0f12a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[吉林长春三校2025高二联考]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砗磲是一种生活在热带海洋中的大型底栖贝类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被称为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贝王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最大体长可达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砗磲只要有足够的光照就能满足自身的营养需求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因此砗磲被称作</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太阳能动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或者</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光合动物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它们通常生活在水深不超过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米的水域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依靠坚韧的足丝终生附着在礁石之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上和珊瑚之间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无须移动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但是近年来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砗磲数量大大减少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很多地区的砗磲资源几乎枯竭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5_BD.27_1#e6d633073?pid=85e98e43f&amp;color=0,0,0&amp;vtp=1&amp;bt=1&amp;bbb=1"/>
          <p:cNvSpPr/>
          <p:nvPr/>
        </p:nvSpPr>
        <p:spPr>
          <a:xfrm>
            <a:off x="722376" y="32408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下列不属于近年来砗磲数量减少原因的是(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8_1#e6d633073.bracket?pid=85e98e43f&amp;color=0,0,0&amp;vpa=8&amp;vtp=1"/>
          <p:cNvSpPr/>
          <p:nvPr/>
        </p:nvSpPr>
        <p:spPr>
          <a:xfrm>
            <a:off x="5692839" y="32408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7_2#e6d633073.choices?pid=85e98e43f&amp;color=0,0,0&amp;vtp=1&amp;bbb=1"/>
          <p:cNvSpPr/>
          <p:nvPr/>
        </p:nvSpPr>
        <p:spPr>
          <a:xfrm>
            <a:off x="722376" y="3706945"/>
            <a:ext cx="10753344" cy="843153"/>
          </a:xfrm>
          <a:prstGeom prst="rect">
            <a:avLst/>
          </a:prstGeom>
          <a:noFill/>
        </p:spPr>
        <p:txBody>
          <a:bodyPr wrap="none" lIns="0" tIns="0" rIns="0" bIns="0" rtlCol="0" anchor="t"/>
          <a:lstStyle/>
          <a:p>
            <a:pPr latinLnBrk="1">
              <a:lnSpc>
                <a:spcPts val="3600"/>
              </a:lnSpc>
              <a:tabLst>
                <a:tab pos="54775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.对砗磲的非法捕捞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.渔船在珊瑚礁海域附近的捕鱼活动</a:t>
            </a:r>
            <a:endParaRPr lang="en-US" altLang="zh-CN" sz="2000" dirty="0"/>
          </a:p>
          <a:p>
            <a:pPr latinLnBrk="1">
              <a:lnSpc>
                <a:spcPts val="34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C.海洋污染和生态系统的破坏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.全球气候变暖导致光照条件的变化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e6d633073?vop=1&amp;pid=85e98e43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本题考查环境问题产生的原因。由材料可知，砗磲是贝类动物，最大体长可达1米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非法捕捞砗磲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，使砗磲数量减少，A不符合题意；由材料可知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，砗磲依靠坚韧的足丝终生附着在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礁石之上和珊瑚之间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，渔船在珊瑚礁海域附近的捕鱼活动会影响砗磲的正常生活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，导致其数量减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，B不符合题意；海洋污染和生态系统的破坏会影响砗磲的正常生存，导致其数量减少，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；全球气候变暖主要指气温升高，对浅海水域（水深不超过20米的水域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）的光照条件影响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，对砗磲数量影响不大，D符合题意。故选D。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31696de33?pid=85e98e43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2.为恢复砗磲自然种群，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31696de33.bracket?pid=85e98e43f&amp;color=0,0,0&amp;vpa=9&amp;vtp=1"/>
          <p:cNvSpPr/>
          <p:nvPr/>
        </p:nvSpPr>
        <p:spPr>
          <a:xfrm>
            <a:off x="443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0_2#31696de33?pid=85e98e43f&amp;color=0,0,0&amp;vtp=1&amp;bbb=1"/>
          <p:cNvSpPr/>
          <p:nvPr/>
        </p:nvSpPr>
        <p:spPr>
          <a:xfrm>
            <a:off x="722376" y="1436497"/>
            <a:ext cx="10753344" cy="1326134"/>
          </a:xfrm>
          <a:prstGeom prst="rect">
            <a:avLst/>
          </a:prstGeom>
          <a:noFill/>
        </p:spPr>
        <p:txBody>
          <a:bodyPr wrap="none" lIns="0" tIns="0" rIns="0" bIns="0" rtlCol="0" anchor="t"/>
          <a:lstStyle/>
          <a:p>
            <a:pPr latinLnBrk="1">
              <a:lnSpc>
                <a:spcPts val="36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①人工繁育并放生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②建立自然保护区</a:t>
            </a:r>
            <a:endParaRPr lang="en-US" altLang="zh-CN" sz="2000" dirty="0"/>
          </a:p>
          <a:p>
            <a:pPr latinLnBrk="1">
              <a:lnSpc>
                <a:spcPts val="37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③加强对较大的砗磲个体种群的监控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④加强海洋环境保护的宣传和教育</a:t>
            </a:r>
            <a:endParaRPr lang="en-US" altLang="zh-CN" sz="2000" dirty="0"/>
          </a:p>
          <a:p>
            <a:pPr latinLnBrk="1">
              <a:lnSpc>
                <a:spcPts val="35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全面禁止海洋捕捞</a:t>
            </a:r>
            <a:endParaRPr lang="en-US" altLang="zh-CN" sz="2000" dirty="0"/>
          </a:p>
        </p:txBody>
      </p:sp>
      <p:sp>
        <p:nvSpPr>
          <p:cNvPr id="5" name="QC_5_BD.30_3#31696de33.choices?pid=85e98e43f&amp;color=0,0,0&amp;vtp=1&amp;bbb=1"/>
          <p:cNvSpPr/>
          <p:nvPr/>
        </p:nvSpPr>
        <p:spPr>
          <a:xfrm>
            <a:off x="722376" y="28152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31696de33?vop=1&amp;pid=85e98e43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本题考查保护生物资源的措施。人工繁育并放生可以增加砗磲数量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，有利于恢复砗磲自然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，①正确；建立自然保护区、加强海洋环境保护的宣传和教育，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有利于改善海洋生态环境，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减少人类活动对砗磲的影响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，有利于恢复砗磲自然种群，②④正确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；加强对较大的砗磲个体种群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的监控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，当发现砗磲数量减少或生长异常时，可以人为加以保护，有利于恢复砗磲自然种群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；全面禁止海洋捕捞会影响渔民收入，应禁止在砗磲生活海域附近捕捞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，而不是全面禁止捕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，⑤错误。综合上述分析，①②③④正确，故选A。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3_1#a2adff508?pid=90b0f12a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邻苯二甲酸酯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（PAEs）</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作为一类广泛使用的增塑剂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凭借其提升材料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可塑性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强度和耐久性的特性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被大量添加到玩具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化妆品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食品包装等产品中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PAEs</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产品成分结合不紧密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极易释放到水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土壤和大气等环境介质中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引发广泛的环境污染问题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图示意我国各介质中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PAEs</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含量占比情况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33_3#a2adff508?htil=1&amp;pid=90b0f12a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680" y="2864046"/>
            <a:ext cx="5074920"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33_4#a2adff508?htil=1&amp;pid=90b0f12a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336792" y="2982918"/>
            <a:ext cx="4901184"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dadf5041d?pid=a2adff50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3.由材料推测，下列产品对我国各介质中PAEs污染“贡献”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dadf5041d.bracket?pid=a2adff508&amp;color=0,0,0&amp;vpa=10&amp;vtp=1"/>
          <p:cNvSpPr/>
          <p:nvPr/>
        </p:nvSpPr>
        <p:spPr>
          <a:xfrm>
            <a:off x="8562467"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4_2#dadf5041d.choices?pid=a2adff50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570480" algn="l"/>
                <a:tab pos="5356860" algn="l"/>
                <a:tab pos="8155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.化妆品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B.食品包装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C.塑料地膜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.电子产品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dadf5041d?vop=1&amp;pid=a2adff50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本题考查环境污染的成因。PAEs极易释放到水、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土壤和大气等环境介质中进而引发污染。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，土壤中PAEs含量较高，其中农业土壤中PAEs含量较高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。塑料地膜广泛应用于农业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，覆盖面积大，且长时间与土壤接触，其含有的PAEs容易释放到土壤中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，因此塑料地膜对我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国各介质中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PAEs污染“贡献”最大，C正确；化妆品使用后主要接触人体皮肤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，较少直接释放到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、土壤等环境介质中，对各介质整体污染“贡献”相对较小，A错误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；食品包装多为一次性使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，使用后多进入垃圾处理流程，相对来说释放到多种环境介质并造成污染的程度有限，B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电子产品使用周期相对较长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，且其含有的PAEs释放到环境介质的途径不如塑料地膜广泛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，对各介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“贡献”相对较小，D错误。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ad6fda318?pid=a2adff50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4.PAEs污染对长江三角洲地区居民健康威胁较大，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主要原因是该地区(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ad6fda318.bracket?pid=a2adff508&amp;color=0,0,0&amp;vpa=11&amp;vtp=1"/>
          <p:cNvSpPr/>
          <p:nvPr/>
        </p:nvSpPr>
        <p:spPr>
          <a:xfrm>
            <a:off x="8562467"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7_2#ad6fda318.choices?pid=a2adff50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A.人口密集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，塑料产品更新周期短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.降水丰富，地表水PAEs含量高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，汽车尾气排放量较大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.土壤黏重，PAEs降解速度较慢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ad6fda318?vop=1&amp;pid=a2adff50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本题考查环境问题产生的原因。由材料可知，PAEs作为一类广泛使用的增塑剂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，被大量添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加到玩具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、化妆品、食品包装等产品中。长江三角洲地区经济发达，人口密集，含有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PAEs的产品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、更新周期短，周围环境PAEs含量较高，对该地区居民健康威胁较大，A正确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气排放的主要污染物有一氧化碳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、氮氧化物等，而非PAEs，C错误；与污染来源相比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，地表水PAEs含量高”“土壤黏重，PAEs降解速度较慢”均不是主要原因，B、D错误。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88dbcf3da?pid=d0a5fb3f9&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读大西洋西部某岛屿图，完成下题。</a:t>
            </a:r>
            <a:endParaRPr lang="en-US" altLang="zh-CN" sz="2000" dirty="0"/>
          </a:p>
        </p:txBody>
      </p:sp>
      <p:pic>
        <p:nvPicPr>
          <p:cNvPr id="3" name="QM_5_BD.1_2#88dbcf3da?pid=d0a5fb3f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87952" y="1511496"/>
            <a:ext cx="3822192" cy="2990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0_1#586c26117?pid=90b0f12a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五大湖地区煤铁资源丰富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为北美传统老工业区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该地区的淡水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储量约占世界淡水资源的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美国淡水量的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是世界上最大的地表淡水生态系统之一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态系统中动植物种类繁多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结构复杂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但该湖区水污染严重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且该湖区每年的水体交换量不到</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下图为五大湖湖区位置示意图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0_2#586c26117?pid=90b0f12a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78808" y="2864046"/>
            <a:ext cx="384048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1_1#443d2875e?pid=586c26117&amp;color=0,0,0&amp;vtp=1&amp;bbb=1"/>
          <p:cNvSpPr/>
          <p:nvPr/>
        </p:nvSpPr>
        <p:spPr>
          <a:xfrm>
            <a:off x="722376" y="47944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与五大湖湖区水污染严重关联性最小的是(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42_1#443d2875e.bracket?pid=586c26117&amp;color=0,0,0&amp;vpa=12&amp;vtp=1"/>
          <p:cNvSpPr/>
          <p:nvPr/>
        </p:nvSpPr>
        <p:spPr>
          <a:xfrm>
            <a:off x="5692839" y="4794446"/>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5_BD.41_2#443d2875e.choices?pid=586c26117&amp;color=0,0,0&amp;vtp=1&amp;bbb=1"/>
          <p:cNvSpPr/>
          <p:nvPr/>
        </p:nvSpPr>
        <p:spPr>
          <a:xfrm>
            <a:off x="722376" y="5247455"/>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.人口密度大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B.农业面源污染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C.制造业发达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.过度开采石油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443d2875e?vop=1&amp;pid=586c2611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本题考查环境污染的原因。结合材料及所学知识可知，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五大湖湖区为北美传统老工业区，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制造业发达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、人口密度大，工业污水、城市生活污水排放多，加之农业发达，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农业面源污染严重，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导致其水污染严重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，A、B、C不符合题意；五大湖湖区煤炭、铁矿资源丰富，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但石油资源较少，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水污染严重与过度开采石油关系最小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39c76c923?pid=586c2611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五大湖湖区水污染严重可能会导致(</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39c76c923.bracket?pid=586c26117&amp;color=0,0,0&amp;vpa=13&amp;vtp=1"/>
          <p:cNvSpPr/>
          <p:nvPr/>
        </p:nvSpPr>
        <p:spPr>
          <a:xfrm>
            <a:off x="494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4_2#39c76c923?pid=586c2611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①可用地下水减少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②生物多样性减少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外来生物入侵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④渔业过度捕捞</a:t>
            </a:r>
            <a:endParaRPr lang="en-US" altLang="zh-CN" sz="2000" dirty="0"/>
          </a:p>
        </p:txBody>
      </p:sp>
      <p:sp>
        <p:nvSpPr>
          <p:cNvPr id="5" name="QC_5_BD.44_3#39c76c923.choices?pid=586c26117&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39c76c923?vop=1&amp;pid=586c2611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本题考查环境污染的影响。五大湖湖区水污染严重，水域环境恶化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，会导致生物多样性减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，同时，导致地下水污染加剧，可用地下水减少，①②正确；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水污染严重与外来生物入侵无关，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错误；水污染严重导致渔业减产，不会直接导致渔业过度捕捞，④错误。故选A。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_1#e049ff022?pid=88dbcf3da&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1.近十几年来，该岛生物种类快速减少，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2_2#e049ff022.choices?pid=88dbcf3da&amp;color=0,0,0&amp;mp=1&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A.岛屿封闭，自然环境的调节服务功能较差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.地形单调，不能发挥调节服务功能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.人类活动破坏了该地自然环境的支撑服务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.降水增多导致供给服务减弱</a:t>
            </a:r>
            <a:endParaRPr lang="en-US" altLang="zh-CN" sz="2000" dirty="0"/>
          </a:p>
        </p:txBody>
      </p:sp>
      <p:sp>
        <p:nvSpPr>
          <p:cNvPr id="4" name="QC_6_AN.3_1#e049ff022.bracket?pid=88dbcf3da&amp;color=0,0,0&amp;mp=1&amp;vpa=1&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e049ff022?vop=1&amp;pid=88dbcf3d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本题考查环境问题产生的原因。岛屿封闭、地形条件与该岛的调节服务功能关系不大，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错误。该岛生物种类快速减少的主要原因最可能是人类活动破坏了生物栖息地的生态环境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属于对自然环境支撑服务的破坏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，C正确。降水增多一般会导致供给服务增强，D错误。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_1#2289b6721?pid=d0a5fb3f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[安徽卓越名校联盟2025高二联考]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大通湖是洞庭湖的内湖之一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其总磷浓度具有明显的季节变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且近年来总体呈现下降趋势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年大通湖总磷浓度的月变化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5_2#2289b6721?pid=d0a5fb3f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49646"/>
            <a:ext cx="5285232"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_1#22a6650e2?pid=2289b6721&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月大通湖总磷浓度最高的主要原因是(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6_2#22a6650e2.choices?pid=2289b6721&amp;color=0,0,0&amp;mp=1&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.湖水流动性强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.藻类植物多</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C.自净能力差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.结冰厚度大</a:t>
            </a:r>
            <a:endParaRPr lang="en-US" altLang="zh-CN" sz="2000" dirty="0"/>
          </a:p>
        </p:txBody>
      </p:sp>
      <p:sp>
        <p:nvSpPr>
          <p:cNvPr id="4" name="QC_6_AN.7_1#22a6650e2.bracket?pid=2289b6721&amp;color=0,0,0&amp;mp=1&amp;vpa=2&amp;vtp=1"/>
          <p:cNvSpPr/>
          <p:nvPr/>
        </p:nvSpPr>
        <p:spPr>
          <a:xfrm>
            <a:off x="5346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_1#22a6650e2?vop=1&amp;pid=2289b672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本题考查环境问题产生的原因。冬季水温低且大通湖的水量较小，水循环不活跃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流动性较弱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，湖水自净能力下降，导致1月份大通湖的总磷浓度最高，A错误，C正确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；冬季水温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，藻类植物较少，B错误；根据材料，大通湖是洞庭湖的内湖之一，位于亚热带地区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_1#1a31080e0?pid=2289b672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3.导致7—8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月大通湖总磷浓度出现次高峰的主要产业活动是(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0_1#1a31080e0.bracket?pid=2289b6721&amp;color=0,0,0&amp;vpa=3&amp;vtp=1"/>
          <p:cNvSpPr/>
          <p:nvPr/>
        </p:nvSpPr>
        <p:spPr>
          <a:xfrm>
            <a:off x="7548626"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9_2#1a31080e0.choices?pid=2289b6721&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570480" algn="l"/>
                <a:tab pos="5102860" algn="l"/>
                <a:tab pos="7647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B.工业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C.商业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4582</Words>
  <Application>WPS 演示</Application>
  <PresentationFormat>宽屏</PresentationFormat>
  <Paragraphs>232</Paragraphs>
  <Slides>34</Slides>
  <Notes>34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34</vt:i4>
      </vt:variant>
    </vt:vector>
  </HeadingPairs>
  <TitlesOfParts>
    <vt:vector size="54"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Times New Roman</vt:lpstr>
      <vt:lpstr>楷体</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2025-10-22T05:07:00Z</dcterms:created>
  <dcterms:modified xsi:type="dcterms:W3CDTF">2025-10-23T05:48:57Z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647962929D534F20832127727B0043F4_12</vt:lpwstr>
  </property>
  <property fmtid="{D5CDD505-2E9C-101B-9397-08002B2CF9AE}" pid="3" name="KSOProductBuildVer">
    <vt:lpwstr>2052-11.1.0.14309</vt:lpwstr>
  </property>
</Properties>
</file>